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80" r:id="rId2"/>
    <p:sldId id="285" r:id="rId3"/>
    <p:sldId id="286" r:id="rId4"/>
    <p:sldId id="281" r:id="rId5"/>
    <p:sldId id="284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EC59F6-76B3-4C5A-A9E3-C6BB56C6C806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967C44-18CB-49E6-A643-EC99C7228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3772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0A4A0-7FBD-48A7-8EE2-B3AB2E81A3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2428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58995-48D5-4570-839B-3E048F4FDB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2670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1EB304-2943-4372-87E2-33B321C954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050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EA9BB0-BD8A-4477-B2C2-FA5FEB1599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1302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EA283-FA6F-4744-A3C6-8362277B25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1186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C4209-CF08-45F8-B944-CB1BACFA0B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7093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35FEB-894A-4057-A18F-5FAF6A17AD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4861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0E724-76E7-4FA3-B12B-DFA92430B1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6120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D5B65-69AA-42F1-A980-A6FB0AB570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1852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058F7-9240-4F07-916C-C9FF234DD4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5175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DB3C40-6CEA-4A7B-A5C7-86D2A3F01E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273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B0DFC71-E762-4564-9CCE-B7045A863EF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llamo _______ Clase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701</a:t>
            </a:r>
            <a:r>
              <a:rPr lang="en-US" altLang="en-US" sz="3600" dirty="0" smtClean="0">
                <a:solidFill>
                  <a:schemeClr val="folHlink"/>
                </a:solidFill>
              </a:rPr>
              <a:t/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3600" dirty="0">
                <a:solidFill>
                  <a:schemeClr val="folHlink"/>
                </a:solidFill>
              </a:rPr>
              <a:t>fecha es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21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2017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4525963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34: </a:t>
            </a:r>
            <a:r>
              <a:rPr lang="es-ES_tradnl" altLang="en-US" dirty="0"/>
              <a:t>¿Cómo nos preparamos para el examen del Capitulo 4</a:t>
            </a:r>
            <a:r>
              <a:rPr lang="es-ES_tradnl" altLang="en-US" dirty="0" smtClean="0"/>
              <a:t>?</a:t>
            </a:r>
          </a:p>
          <a:p>
            <a:pPr>
              <a:buFontTx/>
              <a:buNone/>
            </a:pPr>
            <a:r>
              <a:rPr lang="es-ES_tradnl" altLang="en-US" sz="2800" i="1" dirty="0" smtClean="0">
                <a:solidFill>
                  <a:srgbClr val="00B050"/>
                </a:solidFill>
              </a:rPr>
              <a:t>L.O. To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review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food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unit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.</a:t>
            </a:r>
            <a:r>
              <a:rPr lang="es-ES_tradnl" altLang="en-US" i="1" dirty="0" smtClean="0"/>
              <a:t> </a:t>
            </a:r>
            <a:endParaRPr lang="es-ES_tradnl" altLang="en-US" i="1" dirty="0"/>
          </a:p>
          <a:p>
            <a:pPr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dirty="0">
                <a:solidFill>
                  <a:srgbClr val="FF0000"/>
                </a:solidFill>
              </a:rPr>
              <a:t>Inicial:</a:t>
            </a:r>
          </a:p>
          <a:p>
            <a:r>
              <a:rPr lang="es-ES_tradnl" altLang="en-US" dirty="0" smtClean="0"/>
              <a:t>Copia </a:t>
            </a:r>
            <a:r>
              <a:rPr lang="es-ES_tradnl" altLang="en-US" dirty="0"/>
              <a:t>y completa </a:t>
            </a:r>
            <a:r>
              <a:rPr lang="es-ES_tradnl" altLang="en-US" u="sng" dirty="0" smtClean="0"/>
              <a:t>Ejercicio </a:t>
            </a:r>
            <a:r>
              <a:rPr lang="es-ES_tradnl" altLang="en-US" u="sng" dirty="0"/>
              <a:t>3</a:t>
            </a:r>
            <a:r>
              <a:rPr lang="es-ES_tradnl" altLang="en-US" dirty="0" smtClean="0"/>
              <a:t> p. 150</a:t>
            </a:r>
          </a:p>
          <a:p>
            <a:r>
              <a:rPr lang="es-ES_tradnl" altLang="en-US" dirty="0" smtClean="0"/>
              <a:t>Copia y completa </a:t>
            </a:r>
            <a:r>
              <a:rPr lang="es-ES_tradnl" altLang="en-US" u="sng" dirty="0" smtClean="0"/>
              <a:t>Ejercicio 4</a:t>
            </a:r>
            <a:r>
              <a:rPr lang="es-ES_tradnl" altLang="en-US" dirty="0" smtClean="0"/>
              <a:t> p. 151</a:t>
            </a:r>
          </a:p>
        </p:txBody>
      </p:sp>
    </p:spTree>
    <p:extLst>
      <p:ext uri="{BB962C8B-B14F-4D97-AF65-F5344CB8AC3E}">
        <p14:creationId xmlns:p14="http://schemas.microsoft.com/office/powerpoint/2010/main" val="352083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638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0000FF"/>
                </a:solidFill>
              </a:rPr>
              <a:t>LA </a:t>
            </a:r>
            <a:r>
              <a:rPr lang="en-US" b="1" dirty="0" smtClean="0">
                <a:solidFill>
                  <a:srgbClr val="0000FF"/>
                </a:solidFill>
              </a:rPr>
              <a:t>PIRAMIDE DE ALIMENTOS</a:t>
            </a:r>
          </a:p>
          <a:p>
            <a:r>
              <a:rPr lang="en-US" dirty="0" smtClean="0"/>
              <a:t>  Leer las </a:t>
            </a:r>
            <a:r>
              <a:rPr lang="en-US" dirty="0" err="1" smtClean="0"/>
              <a:t>instrucciones</a:t>
            </a:r>
            <a:r>
              <a:rPr lang="en-US" dirty="0" smtClean="0"/>
              <a:t> para el </a:t>
            </a:r>
            <a:r>
              <a:rPr lang="en-US" dirty="0" err="1" smtClean="0"/>
              <a:t>proyecto</a:t>
            </a:r>
            <a:endParaRPr lang="en-US" dirty="0" smtClean="0"/>
          </a:p>
          <a:p>
            <a:r>
              <a:rPr lang="en-US" dirty="0" smtClean="0"/>
              <a:t>NO LATE WORK WILL BE ACCEPTED, NO EXCUSES!!! IF IT IS NOT GIVEN IN DURING CLASS, IT WILL NOT BE ACCEPTED. </a:t>
            </a:r>
          </a:p>
          <a:p>
            <a:r>
              <a:rPr lang="en-US" dirty="0" smtClean="0"/>
              <a:t>DRAW a food pyramid in your </a:t>
            </a:r>
            <a:r>
              <a:rPr lang="en-US" dirty="0" smtClean="0"/>
              <a:t>notebook to plan out your project</a:t>
            </a:r>
            <a:endParaRPr lang="en-US" dirty="0" smtClean="0"/>
          </a:p>
          <a:p>
            <a:endParaRPr lang="en-US" dirty="0" smtClean="0"/>
          </a:p>
          <a:p>
            <a:pPr marL="457200" lvl="1" indent="0">
              <a:buNone/>
            </a:pPr>
            <a:r>
              <a:rPr lang="en-US" sz="3200" b="1" dirty="0" smtClean="0">
                <a:solidFill>
                  <a:srgbClr val="00B050"/>
                </a:solidFill>
              </a:rPr>
              <a:t>PROJECT is DUE on THURSDAY, JANUARY 4TH ONLY!!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PROYECTO- CAPITULO 4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6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334000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solidFill>
                  <a:srgbClr val="0000FF"/>
                </a:solidFill>
              </a:rPr>
              <a:t>Piramide</a:t>
            </a:r>
            <a:r>
              <a:rPr lang="en-US" sz="2800" dirty="0" smtClean="0">
                <a:solidFill>
                  <a:srgbClr val="0000FF"/>
                </a:solidFill>
              </a:rPr>
              <a:t> de </a:t>
            </a:r>
            <a:r>
              <a:rPr lang="en-US" sz="2800" dirty="0" err="1" smtClean="0">
                <a:solidFill>
                  <a:srgbClr val="0000FF"/>
                </a:solidFill>
              </a:rPr>
              <a:t>alimentos</a:t>
            </a:r>
            <a:r>
              <a:rPr lang="en-US" sz="2800" dirty="0" smtClean="0">
                <a:solidFill>
                  <a:srgbClr val="0000FF"/>
                </a:solidFill>
              </a:rPr>
              <a:t>-</a:t>
            </a:r>
            <a:r>
              <a:rPr lang="en-US" sz="2800" dirty="0" smtClean="0"/>
              <a:t> Food Pyramid</a:t>
            </a:r>
          </a:p>
          <a:p>
            <a:r>
              <a:rPr lang="en-US" sz="2800" dirty="0" err="1" smtClean="0">
                <a:solidFill>
                  <a:srgbClr val="0000FF"/>
                </a:solidFill>
              </a:rPr>
              <a:t>Porciones</a:t>
            </a:r>
            <a:r>
              <a:rPr lang="en-US" sz="2800" dirty="0" smtClean="0"/>
              <a:t>- servings/ portions</a:t>
            </a:r>
          </a:p>
          <a:p>
            <a:r>
              <a:rPr lang="en-US" sz="2800" dirty="0" err="1" smtClean="0">
                <a:solidFill>
                  <a:srgbClr val="0000FF"/>
                </a:solidFill>
              </a:rPr>
              <a:t>Saludable</a:t>
            </a:r>
            <a:r>
              <a:rPr lang="en-US" sz="2800" dirty="0" smtClean="0"/>
              <a:t>- healthy</a:t>
            </a:r>
          </a:p>
          <a:p>
            <a:r>
              <a:rPr lang="en-US" sz="2800" dirty="0" err="1" smtClean="0">
                <a:solidFill>
                  <a:srgbClr val="0000FF"/>
                </a:solidFill>
              </a:rPr>
              <a:t>diariamente</a:t>
            </a:r>
            <a:r>
              <a:rPr lang="en-US" sz="2800" dirty="0" smtClean="0"/>
              <a:t>- daily</a:t>
            </a:r>
          </a:p>
          <a:p>
            <a:r>
              <a:rPr lang="en-US" sz="2800" dirty="0">
                <a:solidFill>
                  <a:srgbClr val="0000FF"/>
                </a:solidFill>
              </a:rPr>
              <a:t>a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diario</a:t>
            </a:r>
            <a:r>
              <a:rPr lang="en-US" sz="2800" dirty="0" smtClean="0">
                <a:solidFill>
                  <a:srgbClr val="0000FF"/>
                </a:solidFill>
              </a:rPr>
              <a:t>- </a:t>
            </a:r>
            <a:r>
              <a:rPr lang="en-US" sz="2800" dirty="0" smtClean="0"/>
              <a:t>a day</a:t>
            </a:r>
          </a:p>
          <a:p>
            <a:r>
              <a:rPr lang="en-US" sz="2800" dirty="0" err="1" smtClean="0">
                <a:solidFill>
                  <a:srgbClr val="0000FF"/>
                </a:solidFill>
              </a:rPr>
              <a:t>todos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los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dias</a:t>
            </a:r>
            <a:r>
              <a:rPr lang="en-US" sz="2800" dirty="0" smtClean="0"/>
              <a:t>- every day</a:t>
            </a:r>
          </a:p>
          <a:p>
            <a:r>
              <a:rPr lang="en-US" sz="2800" dirty="0" err="1" smtClean="0">
                <a:solidFill>
                  <a:srgbClr val="0000FF"/>
                </a:solidFill>
              </a:rPr>
              <a:t>semanal</a:t>
            </a:r>
            <a:r>
              <a:rPr lang="en-US" sz="2800" dirty="0" smtClean="0"/>
              <a:t>- weekly</a:t>
            </a:r>
          </a:p>
          <a:p>
            <a:r>
              <a:rPr lang="en-US" sz="2800" dirty="0" smtClean="0">
                <a:solidFill>
                  <a:srgbClr val="0000FF"/>
                </a:solidFill>
              </a:rPr>
              <a:t>_____ </a:t>
            </a:r>
            <a:r>
              <a:rPr lang="en-US" sz="2800" dirty="0" err="1" smtClean="0">
                <a:solidFill>
                  <a:srgbClr val="0000FF"/>
                </a:solidFill>
              </a:rPr>
              <a:t>veces</a:t>
            </a:r>
            <a:r>
              <a:rPr lang="en-US" sz="2800" dirty="0" smtClean="0">
                <a:solidFill>
                  <a:srgbClr val="0000FF"/>
                </a:solidFill>
              </a:rPr>
              <a:t> a la </a:t>
            </a:r>
            <a:r>
              <a:rPr lang="en-US" sz="2800" dirty="0" err="1" smtClean="0">
                <a:solidFill>
                  <a:srgbClr val="0000FF"/>
                </a:solidFill>
              </a:rPr>
              <a:t>semana</a:t>
            </a:r>
            <a:r>
              <a:rPr lang="en-US" sz="2800" dirty="0" smtClean="0">
                <a:solidFill>
                  <a:srgbClr val="0000FF"/>
                </a:solidFill>
              </a:rPr>
              <a:t>- </a:t>
            </a:r>
            <a:r>
              <a:rPr lang="en-US" sz="2800" dirty="0" smtClean="0"/>
              <a:t>_____ times a week</a:t>
            </a:r>
          </a:p>
          <a:p>
            <a:r>
              <a:rPr lang="en-US" sz="2800" dirty="0">
                <a:solidFill>
                  <a:srgbClr val="0000FF"/>
                </a:solidFill>
              </a:rPr>
              <a:t>d</a:t>
            </a:r>
            <a:r>
              <a:rPr lang="en-US" sz="2800" dirty="0" smtClean="0">
                <a:solidFill>
                  <a:srgbClr val="0000FF"/>
                </a:solidFill>
              </a:rPr>
              <a:t>e </a:t>
            </a:r>
            <a:r>
              <a:rPr lang="en-US" sz="2800" dirty="0" err="1" smtClean="0">
                <a:solidFill>
                  <a:srgbClr val="0000FF"/>
                </a:solidFill>
              </a:rPr>
              <a:t>vez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en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cuando</a:t>
            </a:r>
            <a:r>
              <a:rPr lang="en-US" sz="2800" dirty="0" smtClean="0">
                <a:solidFill>
                  <a:srgbClr val="0000FF"/>
                </a:solidFill>
              </a:rPr>
              <a:t>- </a:t>
            </a:r>
            <a:r>
              <a:rPr lang="en-US" sz="2800" dirty="0" smtClean="0"/>
              <a:t>once in a while</a:t>
            </a:r>
          </a:p>
          <a:p>
            <a:r>
              <a:rPr lang="en-US" sz="2800" dirty="0" err="1" smtClean="0">
                <a:solidFill>
                  <a:srgbClr val="0000FF"/>
                </a:solidFill>
              </a:rPr>
              <a:t>Necesario</a:t>
            </a:r>
            <a:r>
              <a:rPr lang="en-US" sz="2800" dirty="0" smtClean="0">
                <a:solidFill>
                  <a:srgbClr val="0000FF"/>
                </a:solidFill>
              </a:rPr>
              <a:t>- </a:t>
            </a:r>
            <a:r>
              <a:rPr lang="en-US" sz="2800" dirty="0" smtClean="0"/>
              <a:t>necessary</a:t>
            </a:r>
          </a:p>
          <a:p>
            <a:r>
              <a:rPr lang="en-US" sz="2800" b="1" dirty="0" smtClean="0">
                <a:solidFill>
                  <a:srgbClr val="00B050"/>
                </a:solidFill>
              </a:rPr>
              <a:t>Verb:</a:t>
            </a:r>
          </a:p>
          <a:p>
            <a:pPr lvl="1"/>
            <a:r>
              <a:rPr lang="en-US" dirty="0" err="1" smtClean="0">
                <a:solidFill>
                  <a:srgbClr val="0000FF"/>
                </a:solidFill>
              </a:rPr>
              <a:t>Deb</a:t>
            </a:r>
            <a:r>
              <a:rPr lang="en-US" u="sng" dirty="0" err="1" smtClean="0">
                <a:solidFill>
                  <a:srgbClr val="0000FF"/>
                </a:solidFill>
              </a:rPr>
              <a:t>er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i="1" dirty="0" smtClean="0"/>
              <a:t>(to have to)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45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6172200"/>
          </a:xfrm>
        </p:spPr>
        <p:txBody>
          <a:bodyPr/>
          <a:lstStyle/>
          <a:p>
            <a:endParaRPr lang="en-US" sz="2800" dirty="0" smtClean="0"/>
          </a:p>
          <a:p>
            <a:r>
              <a:rPr lang="en-US" sz="2800" dirty="0"/>
              <a:t>Work on PROYECTO: CAPITULO 4- LA PIRAMIDE DE ALIMENTOS due on THURSDAY, JANUARY 5</a:t>
            </a:r>
            <a:r>
              <a:rPr lang="en-US" sz="2800" baseline="30000" dirty="0"/>
              <a:t>th</a:t>
            </a:r>
            <a:r>
              <a:rPr lang="en-US" sz="2800" dirty="0" smtClean="0"/>
              <a:t>.</a:t>
            </a:r>
          </a:p>
          <a:p>
            <a:endParaRPr lang="en-US" sz="2800" dirty="0"/>
          </a:p>
          <a:p>
            <a:r>
              <a:rPr lang="en-US" sz="2800" b="1" dirty="0" smtClean="0"/>
              <a:t>Study </a:t>
            </a:r>
            <a:r>
              <a:rPr lang="en-US" sz="2800" b="1" dirty="0"/>
              <a:t>for </a:t>
            </a:r>
            <a:r>
              <a:rPr lang="en-US" sz="2800" b="1" u="sng" dirty="0"/>
              <a:t>EXAMEN: CAPITULO 4,</a:t>
            </a:r>
            <a:r>
              <a:rPr lang="en-US" sz="2800" b="1" dirty="0"/>
              <a:t> MON, JAN 8</a:t>
            </a:r>
            <a:endParaRPr lang="en-US" sz="2800" b="1" u="sng" dirty="0"/>
          </a:p>
          <a:p>
            <a:pPr lvl="1"/>
            <a:r>
              <a:rPr lang="en-US" sz="2000" b="1" i="1" dirty="0"/>
              <a:t>Food vocabulary</a:t>
            </a:r>
          </a:p>
          <a:p>
            <a:pPr lvl="1"/>
            <a:r>
              <a:rPr lang="en-US" sz="2000" b="1" i="1" dirty="0"/>
              <a:t>Restaurant vocabulary</a:t>
            </a:r>
          </a:p>
          <a:p>
            <a:pPr lvl="1"/>
            <a:r>
              <a:rPr lang="en-US" sz="2000" b="1" i="1" dirty="0"/>
              <a:t>ER &amp; IR verbs</a:t>
            </a:r>
          </a:p>
          <a:p>
            <a:pPr lvl="1"/>
            <a:r>
              <a:rPr lang="en-US" sz="2000" b="1" i="1" dirty="0"/>
              <a:t>Expressions with infinitive verbs</a:t>
            </a:r>
          </a:p>
          <a:p>
            <a:pPr lvl="2"/>
            <a:r>
              <a:rPr lang="en-US" sz="1600" b="1" dirty="0" err="1"/>
              <a:t>Tener</a:t>
            </a:r>
            <a:r>
              <a:rPr lang="en-US" sz="1600" b="1" dirty="0"/>
              <a:t> que, </a:t>
            </a:r>
            <a:r>
              <a:rPr lang="en-US" sz="1600" b="1" dirty="0" err="1"/>
              <a:t>Ir</a:t>
            </a:r>
            <a:r>
              <a:rPr lang="en-US" sz="1600" b="1" dirty="0"/>
              <a:t> a, </a:t>
            </a:r>
            <a:r>
              <a:rPr lang="en-US" sz="1600" b="1" dirty="0" err="1"/>
              <a:t>Acabar</a:t>
            </a:r>
            <a:r>
              <a:rPr lang="en-US" sz="1600" b="1" dirty="0"/>
              <a:t> de</a:t>
            </a:r>
          </a:p>
          <a:p>
            <a:pPr lvl="1"/>
            <a:r>
              <a:rPr lang="en-US" sz="2000" b="1" i="1" dirty="0"/>
              <a:t>Cultural readings</a:t>
            </a:r>
          </a:p>
          <a:p>
            <a:pPr lvl="2"/>
            <a:r>
              <a:rPr lang="en-US" sz="1600" b="1" i="1" u="sng" dirty="0"/>
              <a:t>La comida </a:t>
            </a:r>
            <a:r>
              <a:rPr lang="en-US" sz="1600" b="1" i="1" u="sng" dirty="0" err="1"/>
              <a:t>en</a:t>
            </a:r>
            <a:r>
              <a:rPr lang="en-US" sz="1600" b="1" i="1" u="sng" dirty="0"/>
              <a:t> </a:t>
            </a:r>
            <a:r>
              <a:rPr lang="en-US" sz="1600" b="1" i="1" u="sng" dirty="0" err="1"/>
              <a:t>otras</a:t>
            </a:r>
            <a:r>
              <a:rPr lang="en-US" sz="1600" b="1" i="1" u="sng" dirty="0"/>
              <a:t> </a:t>
            </a:r>
            <a:r>
              <a:rPr lang="en-US" sz="1600" b="1" i="1" u="sng" dirty="0" err="1"/>
              <a:t>partes</a:t>
            </a:r>
            <a:r>
              <a:rPr lang="en-US" sz="1600" b="1" i="1" u="sng" dirty="0"/>
              <a:t> </a:t>
            </a:r>
            <a:r>
              <a:rPr lang="en-US" sz="1600" b="1" i="1" dirty="0"/>
              <a:t>p. 146</a:t>
            </a:r>
          </a:p>
          <a:p>
            <a:pPr lvl="2"/>
            <a:r>
              <a:rPr lang="en-US" sz="1600" b="1" i="1" u="sng" dirty="0"/>
              <a:t>Una </a:t>
            </a:r>
            <a:r>
              <a:rPr lang="en-US" sz="1600" b="1" i="1" u="sng" dirty="0" err="1"/>
              <a:t>Merienda</a:t>
            </a:r>
            <a:r>
              <a:rPr lang="en-US" sz="1600" b="1" i="1" u="sng" dirty="0"/>
              <a:t>, ¿</a:t>
            </a:r>
            <a:r>
              <a:rPr lang="en-US" sz="1600" b="1" i="1" u="sng" dirty="0" err="1"/>
              <a:t>Dónde</a:t>
            </a:r>
            <a:r>
              <a:rPr lang="en-US" sz="1600" b="1" i="1" u="sng" dirty="0"/>
              <a:t>? </a:t>
            </a:r>
            <a:r>
              <a:rPr lang="en-US" sz="1600" b="1" i="1" dirty="0"/>
              <a:t>P. 148</a:t>
            </a:r>
            <a:endParaRPr lang="en-US" sz="1600" i="1" dirty="0"/>
          </a:p>
          <a:p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18652" y="-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34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41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60437"/>
            <a:ext cx="88392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5. </a:t>
            </a:r>
            <a:r>
              <a:rPr lang="es-ES_tradnl" altLang="en-US" dirty="0" smtClean="0"/>
              <a:t>26. Yo </a:t>
            </a:r>
            <a:r>
              <a:rPr lang="es-ES_tradnl" altLang="en-US" dirty="0"/>
              <a:t>no tengo hambre porque </a:t>
            </a:r>
            <a:r>
              <a:rPr lang="es-ES_tradnl" altLang="en-US" dirty="0" smtClean="0"/>
              <a:t>__________ comer.</a:t>
            </a:r>
          </a:p>
          <a:p>
            <a:pPr marL="0" indent="0">
              <a:buNone/>
            </a:pPr>
            <a:r>
              <a:rPr lang="es-ES_tradnl" altLang="en-US" dirty="0" smtClean="0"/>
              <a:t>27. Es </a:t>
            </a:r>
            <a:r>
              <a:rPr lang="es-ES_tradnl" altLang="en-US" dirty="0"/>
              <a:t>necesario. Yo _________ estudiar porque mañana tengo un examen.</a:t>
            </a:r>
          </a:p>
          <a:p>
            <a:pPr marL="0" indent="0">
              <a:buNone/>
            </a:pPr>
            <a:r>
              <a:rPr lang="es-ES_tradnl" altLang="en-US" dirty="0" smtClean="0"/>
              <a:t>28. Voy </a:t>
            </a:r>
            <a:r>
              <a:rPr lang="es-ES_tradnl" altLang="en-US" dirty="0"/>
              <a:t>al café donde _______ tomar un refresco.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B050"/>
                </a:solidFill>
              </a:rPr>
              <a:t>6. </a:t>
            </a:r>
            <a:r>
              <a:rPr lang="en-US" dirty="0" smtClean="0"/>
              <a:t>29</a:t>
            </a:r>
            <a:r>
              <a:rPr lang="en-US" dirty="0"/>
              <a:t>.-33. </a:t>
            </a:r>
          </a:p>
          <a:p>
            <a:pPr marL="0" indent="0">
              <a:buNone/>
            </a:pPr>
            <a:r>
              <a:rPr lang="en-US" dirty="0" err="1"/>
              <a:t>Despues</a:t>
            </a:r>
            <a:r>
              <a:rPr lang="en-US" dirty="0"/>
              <a:t> de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clases</a:t>
            </a:r>
            <a:r>
              <a:rPr lang="en-US" dirty="0"/>
              <a:t> </a:t>
            </a:r>
            <a:r>
              <a:rPr lang="en-US" dirty="0" err="1"/>
              <a:t>tengo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ir</a:t>
            </a:r>
            <a:r>
              <a:rPr lang="en-US" dirty="0"/>
              <a:t> a casa. </a:t>
            </a:r>
            <a:r>
              <a:rPr lang="en-US" dirty="0" err="1"/>
              <a:t>Voy</a:t>
            </a:r>
            <a:r>
              <a:rPr lang="en-US" dirty="0"/>
              <a:t> a </a:t>
            </a:r>
            <a:r>
              <a:rPr lang="en-US" dirty="0" err="1"/>
              <a:t>usar</a:t>
            </a:r>
            <a:r>
              <a:rPr lang="en-US" dirty="0"/>
              <a:t> la </a:t>
            </a:r>
            <a:r>
              <a:rPr lang="en-US" dirty="0" err="1"/>
              <a:t>computadora</a:t>
            </a:r>
            <a:r>
              <a:rPr lang="en-US" dirty="0"/>
              <a:t> </a:t>
            </a:r>
            <a:r>
              <a:rPr lang="en-US" dirty="0" err="1"/>
              <a:t>porque</a:t>
            </a:r>
            <a:r>
              <a:rPr lang="en-US" dirty="0"/>
              <a:t> </a:t>
            </a:r>
            <a:r>
              <a:rPr lang="en-US" dirty="0" err="1"/>
              <a:t>recibo</a:t>
            </a:r>
            <a:r>
              <a:rPr lang="en-US" dirty="0"/>
              <a:t> </a:t>
            </a:r>
            <a:r>
              <a:rPr lang="en-US" dirty="0" err="1"/>
              <a:t>muchos</a:t>
            </a:r>
            <a:r>
              <a:rPr lang="en-US" dirty="0"/>
              <a:t> </a:t>
            </a:r>
            <a:r>
              <a:rPr lang="en-US" dirty="0" err="1"/>
              <a:t>correos</a:t>
            </a:r>
            <a:r>
              <a:rPr lang="en-US" dirty="0"/>
              <a:t> </a:t>
            </a:r>
            <a:r>
              <a:rPr lang="en-US" dirty="0" err="1"/>
              <a:t>electronicos</a:t>
            </a:r>
            <a:r>
              <a:rPr lang="en-US" dirty="0"/>
              <a:t>. Leo los </a:t>
            </a:r>
            <a:r>
              <a:rPr lang="en-US" dirty="0" err="1"/>
              <a:t>correos</a:t>
            </a:r>
            <a:r>
              <a:rPr lang="en-US" dirty="0"/>
              <a:t>. </a:t>
            </a:r>
            <a:r>
              <a:rPr lang="en-US" dirty="0" err="1"/>
              <a:t>Luego</a:t>
            </a:r>
            <a:r>
              <a:rPr lang="en-US" dirty="0"/>
              <a:t> </a:t>
            </a:r>
            <a:r>
              <a:rPr lang="en-US" dirty="0" err="1"/>
              <a:t>escribo</a:t>
            </a:r>
            <a:r>
              <a:rPr lang="en-US" dirty="0"/>
              <a:t> </a:t>
            </a:r>
            <a:r>
              <a:rPr lang="en-US" dirty="0" err="1"/>
              <a:t>muchos</a:t>
            </a:r>
            <a:r>
              <a:rPr lang="en-US" dirty="0"/>
              <a:t> </a:t>
            </a:r>
            <a:r>
              <a:rPr lang="en-US" dirty="0" err="1"/>
              <a:t>correos</a:t>
            </a:r>
            <a:r>
              <a:rPr lang="en-US" dirty="0"/>
              <a:t> </a:t>
            </a:r>
            <a:r>
              <a:rPr lang="en-US" dirty="0" err="1"/>
              <a:t>electronicos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205" y="4886980"/>
            <a:ext cx="795579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>
                <a:solidFill>
                  <a:srgbClr val="0070C0"/>
                </a:solidFill>
              </a:rPr>
              <a:t>Despues</a:t>
            </a:r>
            <a:r>
              <a:rPr lang="en-US" sz="2800" b="1" dirty="0">
                <a:solidFill>
                  <a:srgbClr val="0070C0"/>
                </a:solidFill>
              </a:rPr>
              <a:t> de </a:t>
            </a:r>
            <a:r>
              <a:rPr lang="en-US" sz="2800" b="1" dirty="0" err="1">
                <a:solidFill>
                  <a:srgbClr val="0070C0"/>
                </a:solidFill>
              </a:rPr>
              <a:t>las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2800" b="1" dirty="0" err="1">
                <a:solidFill>
                  <a:srgbClr val="0070C0"/>
                </a:solidFill>
              </a:rPr>
              <a:t>clases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2800" b="1" dirty="0" err="1">
                <a:solidFill>
                  <a:srgbClr val="0070C0"/>
                </a:solidFill>
              </a:rPr>
              <a:t>tenemos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2800" b="1" dirty="0" err="1">
                <a:solidFill>
                  <a:srgbClr val="0070C0"/>
                </a:solidFill>
              </a:rPr>
              <a:t>que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2800" b="1" dirty="0" err="1">
                <a:solidFill>
                  <a:srgbClr val="0070C0"/>
                </a:solidFill>
              </a:rPr>
              <a:t>ir</a:t>
            </a:r>
            <a:r>
              <a:rPr lang="en-US" sz="2800" b="1" dirty="0">
                <a:solidFill>
                  <a:srgbClr val="0070C0"/>
                </a:solidFill>
              </a:rPr>
              <a:t> a casa.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80612" y="4876800"/>
            <a:ext cx="1343060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>
                <a:solidFill>
                  <a:srgbClr val="0070C0"/>
                </a:solidFill>
              </a:rPr>
              <a:t>Vamos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370493"/>
            <a:ext cx="8758616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0070C0"/>
                </a:solidFill>
              </a:rPr>
              <a:t>a </a:t>
            </a:r>
            <a:r>
              <a:rPr lang="en-US" sz="2800" b="1" dirty="0" err="1">
                <a:solidFill>
                  <a:srgbClr val="0070C0"/>
                </a:solidFill>
              </a:rPr>
              <a:t>usar</a:t>
            </a:r>
            <a:r>
              <a:rPr lang="en-US" sz="2800" b="1" dirty="0">
                <a:solidFill>
                  <a:srgbClr val="0070C0"/>
                </a:solidFill>
              </a:rPr>
              <a:t> la </a:t>
            </a:r>
            <a:r>
              <a:rPr lang="en-US" sz="2800" b="1" dirty="0" err="1">
                <a:solidFill>
                  <a:srgbClr val="0070C0"/>
                </a:solidFill>
              </a:rPr>
              <a:t>computadora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2800" b="1" dirty="0" err="1">
                <a:solidFill>
                  <a:srgbClr val="0070C0"/>
                </a:solidFill>
              </a:rPr>
              <a:t>porque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2800" b="1" dirty="0" err="1">
                <a:solidFill>
                  <a:srgbClr val="0070C0"/>
                </a:solidFill>
              </a:rPr>
              <a:t>recibimos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2800" b="1" dirty="0" err="1">
                <a:solidFill>
                  <a:srgbClr val="0070C0"/>
                </a:solidFill>
              </a:rPr>
              <a:t>muchos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>
                <a:solidFill>
                  <a:srgbClr val="0070C0"/>
                </a:solidFill>
              </a:rPr>
              <a:t>correos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2800" b="1" dirty="0" err="1">
                <a:solidFill>
                  <a:srgbClr val="0070C0"/>
                </a:solidFill>
              </a:rPr>
              <a:t>electronicos</a:t>
            </a:r>
            <a:r>
              <a:rPr lang="en-US" sz="2800" b="1" dirty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86200" y="5801380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>
                <a:solidFill>
                  <a:srgbClr val="0070C0"/>
                </a:solidFill>
              </a:rPr>
              <a:t>Leemos</a:t>
            </a:r>
            <a:r>
              <a:rPr lang="en-US" sz="2800" b="1" dirty="0">
                <a:solidFill>
                  <a:srgbClr val="0070C0"/>
                </a:solidFill>
              </a:rPr>
              <a:t> los </a:t>
            </a:r>
            <a:r>
              <a:rPr lang="en-US" sz="2800" b="1" dirty="0" err="1">
                <a:solidFill>
                  <a:srgbClr val="0070C0"/>
                </a:solidFill>
              </a:rPr>
              <a:t>correos</a:t>
            </a:r>
            <a:r>
              <a:rPr lang="en-US" sz="2800" b="1" dirty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75812" y="5801380"/>
            <a:ext cx="12634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>
                <a:solidFill>
                  <a:srgbClr val="0070C0"/>
                </a:solidFill>
              </a:rPr>
              <a:t>Luego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258580"/>
            <a:ext cx="7335663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>
                <a:solidFill>
                  <a:srgbClr val="0070C0"/>
                </a:solidFill>
              </a:rPr>
              <a:t>escribimos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2800" b="1" dirty="0" err="1">
                <a:solidFill>
                  <a:srgbClr val="0070C0"/>
                </a:solidFill>
              </a:rPr>
              <a:t>muchos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2800" b="1" dirty="0" err="1">
                <a:solidFill>
                  <a:srgbClr val="0070C0"/>
                </a:solidFill>
              </a:rPr>
              <a:t>correos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2800" b="1" dirty="0" err="1">
                <a:solidFill>
                  <a:srgbClr val="0070C0"/>
                </a:solidFill>
              </a:rPr>
              <a:t>electronicos</a:t>
            </a:r>
            <a:r>
              <a:rPr lang="en-US" sz="2800" b="1" dirty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37612" y="990600"/>
            <a:ext cx="17443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>
                <a:solidFill>
                  <a:srgbClr val="0070C0"/>
                </a:solidFill>
              </a:rPr>
              <a:t>acabo</a:t>
            </a:r>
            <a:r>
              <a:rPr lang="en-US" sz="2800" b="1" dirty="0">
                <a:solidFill>
                  <a:srgbClr val="0070C0"/>
                </a:solidFill>
              </a:rPr>
              <a:t> de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23012" y="2067580"/>
            <a:ext cx="19030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>
                <a:solidFill>
                  <a:srgbClr val="0070C0"/>
                </a:solidFill>
              </a:rPr>
              <a:t>tengo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2800" b="1" dirty="0" err="1">
                <a:solidFill>
                  <a:srgbClr val="0070C0"/>
                </a:solidFill>
              </a:rPr>
              <a:t>que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65453" y="3134380"/>
            <a:ext cx="11047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>
                <a:solidFill>
                  <a:srgbClr val="0070C0"/>
                </a:solidFill>
              </a:rPr>
              <a:t>voy</a:t>
            </a:r>
            <a:r>
              <a:rPr lang="en-US" sz="2800" b="1" dirty="0">
                <a:solidFill>
                  <a:srgbClr val="0070C0"/>
                </a:solidFill>
              </a:rPr>
              <a:t> a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del </a:t>
            </a: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34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282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 animBg="1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12850</TotalTime>
  <Words>345</Words>
  <Application>Microsoft Office PowerPoint</Application>
  <PresentationFormat>On-screen Show (4:3)</PresentationFormat>
  <Paragraphs>55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 Clase 701 La fecha es el 21 de diciembre del 2017</vt:lpstr>
      <vt:lpstr>PROYECTO- CAPITULO 4</vt:lpstr>
      <vt:lpstr>Vocabulario </vt:lpstr>
      <vt:lpstr>PowerPoint Presentation</vt:lpstr>
      <vt:lpstr>Repaso del Proposito 34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Clase 8 IM La fecha es el 14 de abril del 2011</dc:title>
  <dc:creator>Helen Zumaeta</dc:creator>
  <cp:lastModifiedBy>Helen Zumaeta</cp:lastModifiedBy>
  <cp:revision>60</cp:revision>
  <cp:lastPrinted>2014-05-19T18:10:06Z</cp:lastPrinted>
  <dcterms:created xsi:type="dcterms:W3CDTF">2011-04-14T18:51:57Z</dcterms:created>
  <dcterms:modified xsi:type="dcterms:W3CDTF">2017-12-21T21:34:23Z</dcterms:modified>
</cp:coreProperties>
</file>